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6805613" cy="99393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97">
          <p15:clr>
            <a:srgbClr val="A4A3A4"/>
          </p15:clr>
        </p15:guide>
        <p15:guide id="3" orient="horz" pos="4224">
          <p15:clr>
            <a:srgbClr val="A4A3A4"/>
          </p15:clr>
        </p15:guide>
        <p15:guide id="4" pos="2880">
          <p15:clr>
            <a:srgbClr val="A4A3A4"/>
          </p15:clr>
        </p15:guide>
        <p15:guide id="5" pos="5648">
          <p15:clr>
            <a:srgbClr val="A4A3A4"/>
          </p15:clr>
        </p15:guide>
        <p15:guide id="6" pos="11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8911"/>
    <a:srgbClr val="333333"/>
    <a:srgbClr val="A50021"/>
    <a:srgbClr val="111111"/>
    <a:srgbClr val="D60093"/>
    <a:srgbClr val="6600FF"/>
    <a:srgbClr val="FFFF66"/>
    <a:srgbClr val="72A8BE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03" autoAdjust="0"/>
    <p:restoredTop sz="94700" autoAdjust="0"/>
  </p:normalViewPr>
  <p:slideViewPr>
    <p:cSldViewPr snapToGrid="0" showGuides="1">
      <p:cViewPr varScale="1">
        <p:scale>
          <a:sx n="78" d="100"/>
          <a:sy n="78" d="100"/>
        </p:scale>
        <p:origin x="138" y="96"/>
      </p:cViewPr>
      <p:guideLst>
        <p:guide orient="horz" pos="2160"/>
        <p:guide orient="horz" pos="97"/>
        <p:guide orient="horz" pos="4224"/>
        <p:guide pos="2880"/>
        <p:guide pos="5648"/>
        <p:guide pos="1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4" tIns="45772" rIns="91544" bIns="45772" numCol="1" anchor="t" anchorCtr="0" compatLnSpc="1">
            <a:prstTxWarp prst="textNoShape">
              <a:avLst/>
            </a:prstTxWarp>
          </a:bodyPr>
          <a:lstStyle>
            <a:lvl1pPr defTabSz="922338">
              <a:defRPr kumimoji="0" sz="1200">
                <a:latin typeface="Times New Roman" pitchFamily="-108" charset="0"/>
                <a:ea typeface="ＭＳ Ｐゴシック" pitchFamily="-108" charset="-128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4" tIns="45772" rIns="91544" bIns="45772" numCol="1" anchor="t" anchorCtr="0" compatLnSpc="1">
            <a:prstTxWarp prst="textNoShape">
              <a:avLst/>
            </a:prstTxWarp>
          </a:bodyPr>
          <a:lstStyle>
            <a:lvl1pPr algn="r" defTabSz="922338">
              <a:defRPr kumimoji="0" sz="1200">
                <a:latin typeface="Times New Roman" pitchFamily="-108" charset="0"/>
                <a:ea typeface="ＭＳ Ｐゴシック" pitchFamily="-108" charset="-128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4" tIns="45772" rIns="91544" bIns="45772" numCol="1" anchor="b" anchorCtr="0" compatLnSpc="1">
            <a:prstTxWarp prst="textNoShape">
              <a:avLst/>
            </a:prstTxWarp>
          </a:bodyPr>
          <a:lstStyle>
            <a:lvl1pPr defTabSz="922338">
              <a:defRPr kumimoji="0" sz="1200">
                <a:latin typeface="Times New Roman" pitchFamily="-108" charset="0"/>
                <a:ea typeface="ＭＳ Ｐゴシック" pitchFamily="-108" charset="-128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245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4" tIns="45772" rIns="91544" bIns="45772" numCol="1" anchor="b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fld id="{1B10ADB0-CE4C-451C-869E-0091CD58FD4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358745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4" tIns="45772" rIns="91544" bIns="45772" numCol="1" anchor="t" anchorCtr="0" compatLnSpc="1">
            <a:prstTxWarp prst="textNoShape">
              <a:avLst/>
            </a:prstTxWarp>
          </a:bodyPr>
          <a:lstStyle>
            <a:lvl1pPr defTabSz="922338">
              <a:defRPr kumimoji="0" sz="1200">
                <a:latin typeface="Times New Roman" pitchFamily="-108" charset="0"/>
                <a:ea typeface="ＭＳ Ｐゴシック" pitchFamily="-108" charset="-128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4" tIns="45772" rIns="91544" bIns="45772" numCol="1" anchor="t" anchorCtr="0" compatLnSpc="1">
            <a:prstTxWarp prst="textNoShape">
              <a:avLst/>
            </a:prstTxWarp>
          </a:bodyPr>
          <a:lstStyle>
            <a:lvl1pPr algn="r" defTabSz="922338">
              <a:defRPr kumimoji="0" sz="1200">
                <a:latin typeface="Times New Roman" pitchFamily="-108" charset="0"/>
                <a:ea typeface="ＭＳ Ｐゴシック" pitchFamily="-108" charset="-128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7205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21225"/>
            <a:ext cx="4989513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4" tIns="45772" rIns="91544" bIns="457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4" tIns="45772" rIns="91544" bIns="45772" numCol="1" anchor="b" anchorCtr="0" compatLnSpc="1">
            <a:prstTxWarp prst="textNoShape">
              <a:avLst/>
            </a:prstTxWarp>
          </a:bodyPr>
          <a:lstStyle>
            <a:lvl1pPr defTabSz="922338">
              <a:defRPr kumimoji="0" sz="1200">
                <a:latin typeface="Times New Roman" pitchFamily="-108" charset="0"/>
                <a:ea typeface="ＭＳ Ｐゴシック" pitchFamily="-108" charset="-128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245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4" tIns="45772" rIns="91544" bIns="45772" numCol="1" anchor="b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fld id="{34B4FDCC-384C-4CF6-B672-E7A3C0B223B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258199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37931725" indent="-37474525" defTabSz="922338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fld id="{C8E626E6-D822-4E92-AE61-090498BFF0A4}" type="slidenum">
              <a:rPr kumimoji="0" lang="en-US" altLang="ja-JP" sz="1200"/>
              <a:pPr/>
              <a:t>1</a:t>
            </a:fld>
            <a:endParaRPr kumimoji="0" lang="en-US" altLang="ja-JP" sz="120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kumimoji="0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E82C8A-0E04-48D4-B06A-C99ED021922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43750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8153A3-E203-4B73-BE59-8FF73141115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67999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2F93A8-E77B-4BA8-9453-E881FE92412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86106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8707AB-013C-47DE-93D0-2376072D64C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29007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B923B7-53DA-48B1-9A82-E04B1226E34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14132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009883-6033-46FA-B2CD-60F08682F8F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31882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657191-D3E6-4358-9986-0C2D60A99DD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2599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26AE1-C02A-4506-BD93-7B41DA70E7A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34093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7D1D18-4899-4677-83D9-FC3DA1AEF0A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92993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9D139C-CBE0-41B7-AC55-923674DFE02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37345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70C5FD-3BBD-46CE-8B1B-A0AED417111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44154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fld id="{9767C2C9-A21A-477D-8432-80E22EB9E621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bg1"/>
          </a:solidFill>
          <a:latin typeface="HGPｺﾞｼｯｸE" pitchFamily="50" charset="-128"/>
          <a:ea typeface="HGPｺﾞｼｯｸE" pitchFamily="50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bg1"/>
          </a:solidFill>
          <a:latin typeface="HGPｺﾞｼｯｸE" pitchFamily="50" charset="-128"/>
          <a:ea typeface="HGPｺﾞｼｯｸE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bg1"/>
          </a:solidFill>
          <a:latin typeface="HGPｺﾞｼｯｸE" pitchFamily="50" charset="-128"/>
          <a:ea typeface="HGPｺﾞｼｯｸE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bg1"/>
          </a:solidFill>
          <a:latin typeface="HGPｺﾞｼｯｸE" pitchFamily="50" charset="-128"/>
          <a:ea typeface="HGPｺﾞｼｯｸE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bg1"/>
          </a:solidFill>
          <a:latin typeface="HGPｺﾞｼｯｸE" pitchFamily="50" charset="-128"/>
          <a:ea typeface="HGPｺﾞｼｯｸE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50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-108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-108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-108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-108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65177" y="1558260"/>
            <a:ext cx="8786812" cy="1569660"/>
          </a:xfrm>
        </p:spPr>
        <p:txBody>
          <a:bodyPr wrap="square" anchor="t" anchorCtr="0">
            <a:spAutoFit/>
          </a:bodyPr>
          <a:lstStyle/>
          <a:p>
            <a:pPr eaLnBrk="1" hangingPunct="1"/>
            <a:r>
              <a:rPr kumimoji="0" lang="ja-JP" altLang="en-US" sz="48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日本トラウマティック・ストレス学会</a:t>
            </a:r>
            <a:br>
              <a:rPr kumimoji="0" lang="en-US" altLang="ja-JP" sz="48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</a:br>
            <a:r>
              <a:rPr kumimoji="0" lang="ja-JP" altLang="en-US" sz="48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利益相反（</a:t>
            </a:r>
            <a:r>
              <a:rPr kumimoji="0" lang="en-US" altLang="ja-JP" sz="48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COI</a:t>
            </a:r>
            <a:r>
              <a:rPr kumimoji="0" lang="ja-JP" altLang="en-US" sz="48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）の開示</a:t>
            </a:r>
            <a:endParaRPr kumimoji="0" lang="en-US" altLang="ja-JP" sz="28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800" y="3429000"/>
            <a:ext cx="8788400" cy="1175706"/>
          </a:xfrm>
        </p:spPr>
        <p:txBody>
          <a:bodyPr wrap="square">
            <a:spAutoFit/>
          </a:bodyPr>
          <a:lstStyle/>
          <a:p>
            <a:pPr marL="0" indent="0" algn="ctr" eaLnBrk="1" hangingPunct="1">
              <a:buFontTx/>
              <a:buNone/>
            </a:pPr>
            <a:r>
              <a:rPr kumimoji="0" lang="ja-JP" altLang="en-US" dirty="0">
                <a:latin typeface="HGP創英角ｺﾞｼｯｸUB" pitchFamily="50" charset="-128"/>
                <a:ea typeface="HGP創英角ｺﾞｼｯｸUB" pitchFamily="50" charset="-128"/>
              </a:rPr>
              <a:t>演題発表に関連し、</a:t>
            </a:r>
            <a:endParaRPr kumimoji="0" lang="en-US" altLang="ja-JP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pPr marL="0" indent="0" algn="ctr" eaLnBrk="1" hangingPunct="1">
              <a:buFontTx/>
              <a:buNone/>
            </a:pPr>
            <a:r>
              <a:rPr kumimoji="0" lang="ja-JP" altLang="en-US" dirty="0">
                <a:latin typeface="HGP創英角ｺﾞｼｯｸUB" pitchFamily="50" charset="-128"/>
                <a:ea typeface="HGP創英角ｺﾞｼｯｸUB" pitchFamily="50" charset="-128"/>
              </a:rPr>
              <a:t>開示すべき</a:t>
            </a:r>
            <a:r>
              <a:rPr kumimoji="0" lang="en-US" altLang="ja-JP" dirty="0">
                <a:latin typeface="HGP創英角ｺﾞｼｯｸUB" pitchFamily="50" charset="-128"/>
                <a:ea typeface="HGP創英角ｺﾞｼｯｸUB" pitchFamily="50" charset="-128"/>
              </a:rPr>
              <a:t>COI</a:t>
            </a:r>
            <a:r>
              <a:rPr kumimoji="0" lang="ja-JP" altLang="en-US" dirty="0">
                <a:latin typeface="HGP創英角ｺﾞｼｯｸUB" pitchFamily="50" charset="-128"/>
                <a:ea typeface="HGP創英角ｺﾞｼｯｸUB" pitchFamily="50" charset="-128"/>
              </a:rPr>
              <a:t>関係にある企業などはありません。</a:t>
            </a:r>
            <a:endParaRPr kumimoji="0" lang="en-US" altLang="ja-JP" sz="24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5364" name="Text Box 6"/>
          <p:cNvSpPr txBox="1">
            <a:spLocks noChangeArrowheads="1"/>
          </p:cNvSpPr>
          <p:nvPr/>
        </p:nvSpPr>
        <p:spPr bwMode="auto">
          <a:xfrm>
            <a:off x="2122488" y="5519808"/>
            <a:ext cx="488627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r>
              <a:rPr kumimoji="0" lang="ja-JP" altLang="en-US" sz="4000" dirty="0">
                <a:latin typeface="HGP創英角ｺﾞｼｯｸUB" pitchFamily="50" charset="-128"/>
                <a:ea typeface="HGP創英角ｺﾞｼｯｸUB" pitchFamily="50" charset="-128"/>
              </a:rPr>
              <a:t>筆頭演者：●●　●●</a:t>
            </a:r>
            <a:endParaRPr kumimoji="0" lang="en-US" altLang="ja-JP" sz="4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5365" name="Line 7"/>
          <p:cNvSpPr>
            <a:spLocks noChangeShapeType="1"/>
          </p:cNvSpPr>
          <p:nvPr/>
        </p:nvSpPr>
        <p:spPr bwMode="auto">
          <a:xfrm>
            <a:off x="1864519" y="6294438"/>
            <a:ext cx="5413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>
              <a:solidFill>
                <a:schemeClr val="accent6">
                  <a:lumMod val="75000"/>
                </a:schemeClr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77800" y="1024800"/>
            <a:ext cx="878840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20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※</a:t>
            </a:r>
            <a:r>
              <a:rPr lang="ja-JP" altLang="en-US" sz="20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この形式はサンプルなので、必要な情報が開示されれば、形式は自由です。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AE8509FA-A639-4ABA-BF3E-117BBF3F82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680200"/>
            <a:ext cx="9144000" cy="25400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72A8BE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ja-JP" altLang="en-US">
              <a:latin typeface="Times New Roman" pitchFamily="-108" charset="0"/>
              <a:ea typeface="ＭＳ Ｐゴシック" pitchFamily="-108" charset="-128"/>
              <a:cs typeface="ＭＳ Ｐゴシック" pitchFamily="-108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C49BA31-C224-4395-90DB-B0A29CE20EDF}"/>
              </a:ext>
            </a:extLst>
          </p:cNvPr>
          <p:cNvSpPr/>
          <p:nvPr/>
        </p:nvSpPr>
        <p:spPr bwMode="auto">
          <a:xfrm>
            <a:off x="0" y="0"/>
            <a:ext cx="9144000" cy="10080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HGP創英角ｺﾞｼｯｸUB" pitchFamily="50" charset="-128"/>
                <a:ea typeface="HGP創英角ｺﾞｼｯｸUB" pitchFamily="50" charset="-128"/>
              </a:rPr>
              <a:t>　　第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HGP創英角ｺﾞｼｯｸUB" pitchFamily="50" charset="-128"/>
                <a:ea typeface="HGP創英角ｺﾞｼｯｸUB" pitchFamily="50" charset="-128"/>
              </a:rPr>
              <a:t>24</a:t>
            </a:r>
            <a:r>
              <a:rPr kumimoji="0" lang="ja-JP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HGP創英角ｺﾞｼｯｸUB" pitchFamily="50" charset="-128"/>
                <a:ea typeface="HGP創英角ｺﾞｼｯｸUB" pitchFamily="50" charset="-128"/>
              </a:rPr>
              <a:t>回日本トラウマティック・ストレス学会</a:t>
            </a:r>
            <a:endParaRPr kumimoji="0" lang="en-US" altLang="ja-JP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HGP創英角ｺﾞｼｯｸUB" pitchFamily="50" charset="-128"/>
              <a:ea typeface="HGP創英角ｺﾞｼｯｸUB" pitchFamily="50" charset="-128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HGP創英角ｺﾞｼｯｸUB" pitchFamily="50" charset="-128"/>
                <a:ea typeface="HGP創英角ｺﾞｼｯｸUB" pitchFamily="50" charset="-128"/>
              </a:rPr>
              <a:t>　　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HGP創英角ｺﾞｼｯｸUB" pitchFamily="50" charset="-128"/>
                <a:ea typeface="HGP創英角ｺﾞｼｯｸUB" pitchFamily="50" charset="-128"/>
              </a:rPr>
              <a:t>Japanese Society for</a:t>
            </a:r>
            <a:r>
              <a:rPr kumimoji="0" lang="ja-JP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HGP創英角ｺﾞｼｯｸUB" pitchFamily="50" charset="-128"/>
                <a:ea typeface="HGP創英角ｺﾞｼｯｸUB" pitchFamily="50" charset="-128"/>
              </a:rPr>
              <a:t>Traumatic Stress Studies</a:t>
            </a:r>
          </a:p>
        </p:txBody>
      </p:sp>
      <p:pic>
        <p:nvPicPr>
          <p:cNvPr id="9" name="Picture 16">
            <a:extLst>
              <a:ext uri="{FF2B5EF4-FFF2-40B4-BE49-F238E27FC236}">
                <a16:creationId xmlns:a16="http://schemas.microsoft.com/office/drawing/2014/main" id="{3B0609DB-A2FD-441E-8324-15BED4D80D0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44" t="5888" r="4844" b="5237"/>
          <a:stretch/>
        </p:blipFill>
        <p:spPr bwMode="auto">
          <a:xfrm>
            <a:off x="8064831" y="150310"/>
            <a:ext cx="717219" cy="707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B5D96C5-8694-4E52-BE50-D8BE8FF00175}"/>
              </a:ext>
            </a:extLst>
          </p:cNvPr>
          <p:cNvSpPr/>
          <p:nvPr/>
        </p:nvSpPr>
        <p:spPr bwMode="auto">
          <a:xfrm>
            <a:off x="0" y="6692900"/>
            <a:ext cx="9144000" cy="1800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1052</TotalTime>
  <Words>73</Words>
  <Application>Microsoft Office PowerPoint</Application>
  <PresentationFormat>画面に合わせる 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HGP創英角ｺﾞｼｯｸUB</vt:lpstr>
      <vt:lpstr>Times New Roman</vt:lpstr>
      <vt:lpstr>Default Design</vt:lpstr>
      <vt:lpstr>日本トラウマティック・ストレス学会 利益相反（COI）の開示</vt:lpstr>
    </vt:vector>
  </TitlesOfParts>
  <Company>Convention Linkage,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日本トラウマティック・ストレス学会 利益相反（COI）の開示</dc:title>
  <dc:creator>下澤</dc:creator>
  <cp:lastModifiedBy>houjinEC3</cp:lastModifiedBy>
  <cp:revision>122</cp:revision>
  <dcterms:created xsi:type="dcterms:W3CDTF">2011-03-08T00:30:33Z</dcterms:created>
  <dcterms:modified xsi:type="dcterms:W3CDTF">2024-11-29T06:39:50Z</dcterms:modified>
</cp:coreProperties>
</file>