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911"/>
    <a:srgbClr val="333333"/>
    <a:srgbClr val="A50021"/>
    <a:srgbClr val="111111"/>
    <a:srgbClr val="D60093"/>
    <a:srgbClr val="6600FF"/>
    <a:srgbClr val="FFFF66"/>
    <a:srgbClr val="72A8BE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4700" autoAdjust="0"/>
  </p:normalViewPr>
  <p:slideViewPr>
    <p:cSldViewPr snapToGrid="0" showGuides="1">
      <p:cViewPr varScale="1">
        <p:scale>
          <a:sx n="107" d="100"/>
          <a:sy n="107" d="100"/>
        </p:scale>
        <p:origin x="1992" y="108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1B10ADB0-CE4C-451C-869E-0091CD58FD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587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34B4FDCC-384C-4CF6-B672-E7A3C0B223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19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C8E626E6-D822-4E92-AE61-090498BFF0A4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82C8A-0E04-48D4-B06A-C99ED02192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375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153A3-E203-4B73-BE59-8FF731411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799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F93A8-E77B-4BA8-9453-E881FE9241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1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707AB-013C-47DE-93D0-2376072D64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00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923B7-53DA-48B1-9A82-E04B1226E3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13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09883-6033-46FA-B2CD-60F08682F8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18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57191-D3E6-4358-9986-0C2D60A99D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9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26AE1-C02A-4506-BD93-7B41DA70E7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409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7D1D18-4899-4677-83D9-FC3DA1AEF0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29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D139C-CBE0-41B7-AC55-923674DFE0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34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0C5FD-3BBD-46CE-8B1B-A0AED41711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415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767C2C9-A21A-477D-8432-80E22EB9E6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77" y="1558260"/>
            <a:ext cx="8786812" cy="1569660"/>
          </a:xfrm>
        </p:spPr>
        <p:txBody>
          <a:bodyPr wrap="square" anchor="t" anchorCtr="0">
            <a:spAutoFit/>
          </a:bodyPr>
          <a:lstStyle/>
          <a:p>
            <a:pPr eaLnBrk="1" hangingPunct="1"/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b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）の開示</a:t>
            </a:r>
            <a:endParaRPr kumimoji="0" lang="en-US" altLang="ja-JP" sz="28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654" y="3429000"/>
            <a:ext cx="7861447" cy="1766637"/>
          </a:xfrm>
        </p:spPr>
        <p:txBody>
          <a:bodyPr wrap="none">
            <a:spAutoFit/>
          </a:bodyPr>
          <a:lstStyle/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受託研究・共同研究費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：○○製薬</a:t>
            </a:r>
          </a:p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奨学寄附金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：○○製薬</a:t>
            </a:r>
          </a:p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寄付金講座所属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：あり （○○製薬）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122488" y="5519808"/>
            <a:ext cx="48862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4000" dirty="0">
                <a:latin typeface="HGP創英角ｺﾞｼｯｸUB" pitchFamily="50" charset="-128"/>
                <a:ea typeface="HGP創英角ｺﾞｼｯｸUB" pitchFamily="50" charset="-128"/>
              </a:rPr>
              <a:t>筆頭演者：●●　●●</a:t>
            </a:r>
            <a:endParaRPr kumimoji="0" lang="en-US" altLang="ja-JP" sz="4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1864519" y="629443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schemeClr val="accent6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77800" y="1024800"/>
            <a:ext cx="878840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この形式はサンプルなので、必要な情報が開示されれば、形式は自由です。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3A3D7DC-116F-42CE-83B9-FAE61A9AB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80200"/>
            <a:ext cx="9144000" cy="254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2A8B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0A5FF77-5518-4954-90A1-DD08F1B7FAC6}"/>
              </a:ext>
            </a:extLst>
          </p:cNvPr>
          <p:cNvSpPr/>
          <p:nvPr/>
        </p:nvSpPr>
        <p:spPr bwMode="auto">
          <a:xfrm>
            <a:off x="0" y="0"/>
            <a:ext cx="9144000" cy="1008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第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回日本トラウマティック・ストレス学会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Japanese Society for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Traumatic Stress Studies</a:t>
            </a: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1EAF6BEE-E2FD-48C0-81D1-7EF4BFE594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t="5888" r="4844" b="5237"/>
          <a:stretch/>
        </p:blipFill>
        <p:spPr bwMode="auto">
          <a:xfrm>
            <a:off x="8064831" y="150310"/>
            <a:ext cx="717219" cy="70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F4064B1-7A6B-4EEE-B20F-BE1D16BC379E}"/>
              </a:ext>
            </a:extLst>
          </p:cNvPr>
          <p:cNvSpPr/>
          <p:nvPr/>
        </p:nvSpPr>
        <p:spPr bwMode="auto">
          <a:xfrm>
            <a:off x="0" y="6692900"/>
            <a:ext cx="9144000" cy="1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214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1050</TotalTime>
  <Words>91</Words>
  <Application>Microsoft Office PowerPoint</Application>
  <PresentationFormat>画面に合わせる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HGP創英角ｺﾞｼｯｸUB</vt:lpstr>
      <vt:lpstr>Times New Roman</vt:lpstr>
      <vt:lpstr>Default Design</vt:lpstr>
      <vt:lpstr>日本トラウマティック・ストレス学会 利益相反（COI）の開示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JSTSS</dc:title>
  <dc:creator>下澤</dc:creator>
  <cp:lastModifiedBy>houjinEC3</cp:lastModifiedBy>
  <cp:revision>121</cp:revision>
  <dcterms:created xsi:type="dcterms:W3CDTF">2011-03-08T00:30:33Z</dcterms:created>
  <dcterms:modified xsi:type="dcterms:W3CDTF">2024-11-29T06:40:34Z</dcterms:modified>
</cp:coreProperties>
</file>